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Communication, danger, acknowledging presence/dangers, territory, play fighting, or rape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A3821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Squirrel Feeding 101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Willy Teav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to Feed: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Squirrels aren’t picky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avoid poisons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love nuts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Apparently raw peanuts can be poisonous to squirrels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Things I’ve had success with: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Grapes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Pistachios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Oyster Crackers (v. good </a:t>
            </a:r>
            <a:r>
              <a:rPr lang="en"/>
              <a:t>because</a:t>
            </a:r>
            <a:r>
              <a:rPr lang="en"/>
              <a:t> easy to steal </a:t>
            </a:r>
            <a:r>
              <a:rPr lang="en"/>
              <a:t>from</a:t>
            </a:r>
            <a:r>
              <a:rPr lang="en"/>
              <a:t> dining halls)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Bread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Bananas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Pizza Crust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Apples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rPr lang="en"/>
              <a:t>Tortillas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How to Feed: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scare the squirrel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 not to make eye contact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Approach cautiously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Throw food in squirrel’s line of vision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its attention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Don’t hand feed in a way may get you bitten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979" y="576238"/>
            <a:ext cx="2993268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Now Go Outside!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37" y="1017725"/>
            <a:ext cx="286573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San Jose, CA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Freshman @ UCLA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Aerospace Engineering Major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Likes Squirrels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597" y="676275"/>
            <a:ext cx="2843225" cy="379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17879" l="0" r="0" t="13192"/>
          <a:stretch/>
        </p:blipFill>
        <p:spPr>
          <a:xfrm>
            <a:off x="1252550" y="2637301"/>
            <a:ext cx="2538401" cy="23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Ice-Breaker!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588" y="1017725"/>
            <a:ext cx="476281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Agenda </a:t>
            </a:r>
            <a:r>
              <a:rPr lang="en" sz="900"/>
              <a:t>(hopefully if things go according to plan, like no rain)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lecture for the first half of class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Students go outside and feed squirrels for the last half of class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About Squirrels: 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46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most </a:t>
            </a:r>
            <a:r>
              <a:rPr lang="en"/>
              <a:t>prevalent</a:t>
            </a:r>
            <a:r>
              <a:rPr lang="en"/>
              <a:t> squirrel species in this area (campus) is the Fox Squirrel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Other squirrels: Eastern Grey and Red Squirrel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28248" l="15036" r="23288" t="18380"/>
          <a:stretch/>
        </p:blipFill>
        <p:spPr>
          <a:xfrm>
            <a:off x="5487029" y="1620475"/>
            <a:ext cx="2707500" cy="312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68075"/>
            <a:ext cx="2405025" cy="18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0" l="13727" r="24410" t="0"/>
          <a:stretch/>
        </p:blipFill>
        <p:spPr>
          <a:xfrm>
            <a:off x="2986195" y="2368075"/>
            <a:ext cx="1881079" cy="18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About Fox Squirrels: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Quick Facts: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 North American Tree Squirrel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throughout America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Day creatures (diurnal)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Lives for an average of 14 years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21145" l="23826" r="16667" t="19787"/>
          <a:stretch/>
        </p:blipFill>
        <p:spPr>
          <a:xfrm>
            <a:off x="5219699" y="1052738"/>
            <a:ext cx="2295525" cy="30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Physical Characteristics: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Bushy Tail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Red-Orange/Brownish Color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Double Jointed Ankles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Sharp claws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Ethology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Barking/Chirping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Tail Signals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Chasing each other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December - February = Mating Season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Risks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Squirrels are wild animals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don’t know English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might be dirty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Squirrel bites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Actually pretty rare</a:t>
            </a: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Rabies are even rarer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rPr lang="en"/>
              <a:t>Still take shots just in case/see a doctor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